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8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92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016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967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1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546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409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331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12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99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02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384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491B8-60AB-4867-92A9-0D5FDE452CDB}" type="datetimeFigureOut">
              <a:rPr lang="en-US" smtClean="0"/>
              <a:t>12/3/2014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904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Weather to Wear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CS639</a:t>
            </a:r>
          </a:p>
          <a:p>
            <a:r>
              <a:rPr lang="en-US" dirty="0" smtClean="0"/>
              <a:t>Petergail McFayden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139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Concept Board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7" r="2497"/>
          <a:stretch>
            <a:fillRect/>
          </a:stretch>
        </p:blipFill>
        <p:spPr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Create an application that would give a visual display of weather recommendations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Imager is based of no clothing and accessory item 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Minimize user input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872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Story Board</a:t>
            </a:r>
            <a:endParaRPr lang="en-US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825625"/>
            <a:ext cx="9335530" cy="4351338"/>
          </a:xfrm>
        </p:spPr>
      </p:pic>
    </p:spTree>
    <p:extLst>
      <p:ext uri="{BB962C8B-B14F-4D97-AF65-F5344CB8AC3E}">
        <p14:creationId xmlns:p14="http://schemas.microsoft.com/office/powerpoint/2010/main" val="2412727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Its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216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Rough Draft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412" y="1825625"/>
            <a:ext cx="2245175" cy="4351338"/>
          </a:xfrm>
        </p:spPr>
      </p:pic>
    </p:spTree>
    <p:extLst>
      <p:ext uri="{BB962C8B-B14F-4D97-AF65-F5344CB8AC3E}">
        <p14:creationId xmlns:p14="http://schemas.microsoft.com/office/powerpoint/2010/main" val="1207526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Stages of development hurdles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Addressing how generate users location for accurate weather forecast</a:t>
            </a:r>
          </a:p>
          <a:p>
            <a:pPr lvl="1"/>
            <a:r>
              <a:rPr lang="en-US" dirty="0" smtClean="0"/>
              <a:t>Access the mobile devices GPS</a:t>
            </a:r>
          </a:p>
          <a:p>
            <a:pPr lvl="2"/>
            <a:r>
              <a:rPr lang="en-US" dirty="0" smtClean="0"/>
              <a:t>Still working the bugs out of that </a:t>
            </a:r>
          </a:p>
          <a:p>
            <a:pPr lvl="1"/>
            <a:r>
              <a:rPr lang="en-US" dirty="0" smtClean="0"/>
              <a:t>Hard cord the location from a user interface</a:t>
            </a:r>
          </a:p>
          <a:p>
            <a:pPr lvl="2"/>
            <a:r>
              <a:rPr lang="en-US" dirty="0" smtClean="0"/>
              <a:t>Trying to minimize user input, will use as last resort</a:t>
            </a:r>
          </a:p>
          <a:p>
            <a:r>
              <a:rPr lang="en-US" dirty="0" smtClean="0"/>
              <a:t>Choosing reliable online weather source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Yahoo Weather API</a:t>
            </a:r>
          </a:p>
          <a:p>
            <a:r>
              <a:rPr lang="en-US" dirty="0" smtClean="0"/>
              <a:t>Connecting to Yahoo Weather API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Got that figured out</a:t>
            </a:r>
          </a:p>
          <a:p>
            <a:pPr lvl="1"/>
            <a:r>
              <a:rPr lang="en-US" dirty="0" smtClean="0"/>
              <a:t>Working on the location issue, in order to pull current forecast</a:t>
            </a:r>
          </a:p>
          <a:p>
            <a:r>
              <a:rPr lang="en-US" dirty="0" smtClean="0"/>
              <a:t>Visual Basic</a:t>
            </a:r>
          </a:p>
          <a:p>
            <a:pPr lvl="1"/>
            <a:r>
              <a:rPr lang="en-US" dirty="0" smtClean="0"/>
              <a:t>Make it look appealing to broad audience </a:t>
            </a:r>
          </a:p>
          <a:p>
            <a:pPr lvl="1"/>
            <a:r>
              <a:rPr lang="en-US" dirty="0" smtClean="0"/>
              <a:t>Have to overlay the wear imagery over the weather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03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 follow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5520" y="4223770"/>
            <a:ext cx="952979" cy="184595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486" y="1919646"/>
            <a:ext cx="1438275" cy="14382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8393" y="653932"/>
            <a:ext cx="2532117" cy="1899088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 rot="18950097">
            <a:off x="7031421" y="2774637"/>
            <a:ext cx="1213945" cy="142415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 rot="2202969">
            <a:off x="4236191" y="2737069"/>
            <a:ext cx="1434662" cy="13926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Arrow 8"/>
          <p:cNvSpPr/>
          <p:nvPr/>
        </p:nvSpPr>
        <p:spPr>
          <a:xfrm rot="2023805">
            <a:off x="3024986" y="3804051"/>
            <a:ext cx="1213945" cy="142415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07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133</Words>
  <Application>Microsoft Office PowerPoint</Application>
  <PresentationFormat>Widescreen</PresentationFormat>
  <Paragraphs>25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 Theme</vt:lpstr>
      <vt:lpstr>Weather to Wear</vt:lpstr>
      <vt:lpstr>Concept Board</vt:lpstr>
      <vt:lpstr>Story Board</vt:lpstr>
      <vt:lpstr>Post Its</vt:lpstr>
      <vt:lpstr>Rough Draft</vt:lpstr>
      <vt:lpstr>Stages of development hurdles</vt:lpstr>
      <vt:lpstr>Info follow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to Wear</dc:title>
  <dc:creator>Petergail McFayden</dc:creator>
  <cp:lastModifiedBy>Petergail McFayden</cp:lastModifiedBy>
  <cp:revision>6</cp:revision>
  <dcterms:created xsi:type="dcterms:W3CDTF">2014-12-03T22:40:38Z</dcterms:created>
  <dcterms:modified xsi:type="dcterms:W3CDTF">2014-12-04T01:31:46Z</dcterms:modified>
</cp:coreProperties>
</file>

<file path=docProps/thumbnail.jpeg>
</file>